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31" r:id="rId3"/>
    <p:sldId id="332" r:id="rId4"/>
    <p:sldId id="333" r:id="rId5"/>
    <p:sldId id="282" r:id="rId6"/>
    <p:sldId id="326" r:id="rId7"/>
    <p:sldId id="327" r:id="rId8"/>
    <p:sldId id="342" r:id="rId9"/>
    <p:sldId id="334" r:id="rId10"/>
    <p:sldId id="336" r:id="rId11"/>
    <p:sldId id="337" r:id="rId12"/>
    <p:sldId id="339" r:id="rId13"/>
    <p:sldId id="340" r:id="rId14"/>
    <p:sldId id="343" r:id="rId15"/>
    <p:sldId id="344" r:id="rId16"/>
    <p:sldId id="345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8748464" cy="1470025"/>
          </a:xfrm>
        </p:spPr>
        <p:txBody>
          <a:bodyPr>
            <a:no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Einde van de wereldrijken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6149280" cy="1752600"/>
          </a:xfrm>
        </p:spPr>
        <p:txBody>
          <a:bodyPr/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Tijd van televisie en computer</a:t>
            </a:r>
          </a:p>
          <a:p>
            <a:pPr algn="l"/>
            <a:r>
              <a:rPr lang="nl-NL" b="1" dirty="0" smtClean="0">
                <a:solidFill>
                  <a:schemeClr val="tx1"/>
                </a:solidFill>
              </a:rPr>
              <a:t>1950 – nu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14132"/>
            <a:ext cx="941176" cy="9411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03790"/>
            <a:ext cx="4680520" cy="3046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Indonesische onafhankelijkheid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77" y="3140967"/>
            <a:ext cx="2586679" cy="345812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99" y="2348880"/>
            <a:ext cx="2785689" cy="4170341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9108504" cy="5661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nl-NL" sz="2400" b="1" dirty="0" smtClean="0">
                <a:latin typeface="Arial" panose="020B0604020202020204" pitchFamily="34" charset="0"/>
              </a:rPr>
              <a:t>Nederland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accepteert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de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onafhankelijkheid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niet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Indië kwijt is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een ramp voor de economie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Indië hoort bij Nederland</a:t>
            </a:r>
            <a:endParaRPr lang="nl-NL" altLang="nl-NL" sz="20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Indonesisch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nationalisme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niet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te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stuiten</a:t>
            </a:r>
            <a:endParaRPr lang="en-US" altLang="nl-N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nl-NL" sz="2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Conflict 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7032"/>
            <a:ext cx="2738303" cy="28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1947 – 1948 : Politionele Acties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105647"/>
            <a:ext cx="4801800" cy="3572538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8352928" cy="4968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nl-NL" sz="2400" b="1" dirty="0" smtClean="0">
                <a:latin typeface="Arial" panose="020B0604020202020204" pitchFamily="34" charset="0"/>
              </a:rPr>
              <a:t>Nederland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stuurt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100.000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soldaten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Nederlands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gezag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herstellen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Politionele</a:t>
            </a:r>
            <a:r>
              <a:rPr lang="en-US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actie</a:t>
            </a:r>
            <a:endParaRPr lang="en-US" alt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Geen militaire actie: oorlog tegen buitenland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Indië </a:t>
            </a:r>
            <a:r>
              <a:rPr lang="nl-NL" altLang="nl-NL" sz="2400" b="1" dirty="0">
                <a:latin typeface="Arial" panose="020B0604020202020204" pitchFamily="34" charset="0"/>
              </a:rPr>
              <a:t>is deel van Nederland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>
                <a:latin typeface="Arial" panose="020B0604020202020204" pitchFamily="34" charset="0"/>
              </a:rPr>
              <a:t>Soort optreden van de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politie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Snelle overwinning door Nederlands leger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246730" cy="66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Kritiek op de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Politionele Acties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516" y="1556792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Verenigde Naties </a:t>
            </a:r>
            <a:r>
              <a:rPr lang="nl-NL" altLang="nl-NL" sz="2400" b="1" dirty="0">
                <a:latin typeface="Arial" panose="020B0604020202020204" pitchFamily="34" charset="0"/>
              </a:rPr>
              <a:t>en de V.S</a:t>
            </a:r>
            <a:r>
              <a:rPr lang="nl-NL" altLang="nl-NL" sz="2400" b="1" dirty="0" smtClean="0">
                <a:latin typeface="Arial" panose="020B0604020202020204" pitchFamily="34" charset="0"/>
              </a:rPr>
              <a:t>.: “stop de politionele acties”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nl-NL" sz="2400" b="1" dirty="0">
                <a:latin typeface="Arial" panose="020B0604020202020204" pitchFamily="34" charset="0"/>
              </a:rPr>
              <a:t>Politionele acties of Nederlands-Indonesische Oorlogen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>
                <a:latin typeface="Arial" panose="020B0604020202020204" pitchFamily="34" charset="0"/>
              </a:rPr>
              <a:t>Steun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voor onafhankelijk Indonesië</a:t>
            </a:r>
            <a:endParaRPr lang="nl-NL" altLang="nl-NL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VS dreigen </a:t>
            </a:r>
            <a:r>
              <a:rPr lang="nl-NL" altLang="nl-NL" sz="2400" b="1" dirty="0" err="1">
                <a:latin typeface="Arial" panose="020B0604020202020204" pitchFamily="34" charset="0"/>
              </a:rPr>
              <a:t>Marshall-hulp</a:t>
            </a:r>
            <a:r>
              <a:rPr lang="nl-NL" altLang="nl-NL" sz="2400" b="1" dirty="0">
                <a:latin typeface="Arial" panose="020B0604020202020204" pitchFamily="34" charset="0"/>
              </a:rPr>
              <a:t> te staken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VS dwingen </a:t>
            </a:r>
            <a:r>
              <a:rPr lang="nl-NL" altLang="nl-NL" sz="2400" b="1" dirty="0">
                <a:latin typeface="Arial" panose="020B0604020202020204" pitchFamily="34" charset="0"/>
              </a:rPr>
              <a:t>Nederland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te overleggen over </a:t>
            </a: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soevereiniteit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6" y="2924944"/>
            <a:ext cx="5335453" cy="371703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89" y="2924944"/>
            <a:ext cx="495604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99" y="3068960"/>
            <a:ext cx="2585073" cy="3703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1949: soevereiniteitsoverdracht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25" y="5157851"/>
            <a:ext cx="2625348" cy="1261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563945"/>
            <a:ext cx="5745997" cy="317742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93" y="846138"/>
            <a:ext cx="2520280" cy="252028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547366"/>
            <a:ext cx="6696744" cy="21696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Ronde Tafel Conferentie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Indonesië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is nu een </a:t>
            </a: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soevereine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staat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Soekarno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wordt eerste </a:t>
            </a:r>
            <a:r>
              <a:rPr lang="nl-NL" altLang="nl-NL" sz="2400" b="1" dirty="0" smtClean="0">
                <a:latin typeface="Arial" panose="020B0604020202020204" pitchFamily="34" charset="0"/>
              </a:rPr>
              <a:t>president</a:t>
            </a:r>
            <a:endParaRPr lang="nl-NL" altLang="nl-NL" sz="2400" b="1" dirty="0" smtClean="0">
              <a:latin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7" y="3933056"/>
            <a:ext cx="6058115" cy="2756441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3635896" y="4271555"/>
            <a:ext cx="936104" cy="8862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9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695 0.52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643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0573 -0.536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1945 - 1950: dekolonisatie van Azië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9108504" cy="10722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Veel geweld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948" y="17682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1954 - 1975: dekolonisatie van Afrika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496" y="2954431"/>
            <a:ext cx="9108504" cy="10722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Later 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Rustiger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9" grpId="0"/>
      <p:bldP spid="10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1954: Algerije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5904656" cy="4968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Belangrijkste Franse kolonie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Fransen wilden het niet opgeven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Bloedige onafhankelijkheidsoorlog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1962: Algerije onafhankelijk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Probleemloze dekolonisatie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Marokko (1956)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Tunesië (1956)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65" y="3573016"/>
            <a:ext cx="4459139" cy="29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15" y="3280343"/>
            <a:ext cx="5213317" cy="33630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53" y="3365376"/>
            <a:ext cx="4500904" cy="28130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Rest van Afrika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7920880" cy="5661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Niet klaar voor onafhankelijkheid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Britse, Franse en Belgische kolonies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Onafhankelijk 1957 – 1965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Probleemloos 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Portugese kolonies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Pas in 1975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Blanke regimes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Zimbabwe en Zuid-Afrika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nl-NL" sz="2400" b="1" dirty="0" smtClean="0">
                <a:latin typeface="Arial" panose="020B0604020202020204" pitchFamily="34" charset="0"/>
              </a:rPr>
              <a:t>Jaren ‘80 en ‘90</a:t>
            </a:r>
            <a:endParaRPr lang="nl-NL" altLang="nl-NL" sz="2400" b="1" dirty="0"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459139" cy="25082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83" y="2624945"/>
            <a:ext cx="3970805" cy="37563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9" y="3789040"/>
            <a:ext cx="2680141" cy="299840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020272" y="2692662"/>
            <a:ext cx="183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Nelson Mandela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8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19</a:t>
            </a:r>
            <a:r>
              <a:rPr lang="nl-NL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e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eeuw: modern imperialisme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4" name="Tijdelijke aanduiding voor inhoud 3" descr="Steam_engine_in_a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4166759" cy="5465400"/>
          </a:xfrm>
        </p:spPr>
      </p:pic>
      <p:sp>
        <p:nvSpPr>
          <p:cNvPr id="5" name="Tekstvak 4"/>
          <p:cNvSpPr txBox="1"/>
          <p:nvPr/>
        </p:nvSpPr>
        <p:spPr>
          <a:xfrm>
            <a:off x="2555776" y="1340768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Europese landen willen </a:t>
            </a:r>
            <a:r>
              <a:rPr lang="nl-NL" sz="2400" b="1" i="1" dirty="0" smtClean="0"/>
              <a:t>“plaats onder de zon”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Meer kolonies = meer status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itchFamily="2" charset="2"/>
              </a:rPr>
              <a:t> </a:t>
            </a:r>
            <a:r>
              <a:rPr lang="nl-NL" sz="2400" b="1" dirty="0" smtClean="0">
                <a:sym typeface="Wingdings" pitchFamily="2" charset="2"/>
              </a:rPr>
              <a:t>Race om Afrika</a:t>
            </a:r>
            <a:endParaRPr lang="nl-NL" sz="2400" b="1" dirty="0"/>
          </a:p>
        </p:txBody>
      </p:sp>
      <p:pic>
        <p:nvPicPr>
          <p:cNvPr id="6" name="Afbeelding 5" descr="Colonial_Africa_1913_ma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043" y="1489646"/>
            <a:ext cx="5014157" cy="46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19</a:t>
            </a:r>
            <a:r>
              <a:rPr lang="nl-NL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e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eeuw: modern imperialisme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54679" y="1417638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baas spelen over kolonies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Onderwijs </a:t>
            </a:r>
            <a:r>
              <a:rPr lang="nl-N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nationalisme</a:t>
            </a:r>
            <a:endParaRPr lang="nl-N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Maar: inheems, dus niet vol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 </a:t>
            </a:r>
            <a:r>
              <a:rPr lang="nl-N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staat </a:t>
            </a:r>
            <a:r>
              <a:rPr lang="nl-N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4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Nationalisme</a:t>
            </a:r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Dekolonisatie</a:t>
            </a:r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2400" b="1" dirty="0"/>
          </a:p>
        </p:txBody>
      </p:sp>
      <p:pic>
        <p:nvPicPr>
          <p:cNvPr id="6" name="Afbeelding 5" descr="Colonial_Africa_1913_map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780928"/>
            <a:ext cx="3936499" cy="36675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98811"/>
            <a:ext cx="4476381" cy="31675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6" y="2132856"/>
            <a:ext cx="4154185" cy="45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Na WO II: nieuwe machten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54679" y="1417638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Oude koloniale machten</a:t>
            </a:r>
            <a:endParaRPr lang="nl-N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Frankrijk, Engeland, Nederland</a:t>
            </a:r>
            <a:endParaRPr lang="nl-N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Verzwakt door WO II</a:t>
            </a:r>
            <a:endParaRPr lang="nl-N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Minder macht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Nieuwe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wereldmachten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Sovjet-Unie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Tegen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kolonies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Vóór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dekolonisatie</a:t>
            </a:r>
            <a:endParaRPr lang="nl-N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76" y="2527668"/>
            <a:ext cx="3138737" cy="36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7776864" cy="51533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/>
              <a:t>Groot-Brittannië wil </a:t>
            </a:r>
            <a:r>
              <a:rPr lang="nl-NL" sz="2400" b="1" dirty="0" smtClean="0"/>
              <a:t>Brits-Indië </a:t>
            </a:r>
            <a:r>
              <a:rPr lang="nl-NL" sz="2400" b="1" dirty="0" smtClean="0"/>
              <a:t>dekoloniseren </a:t>
            </a:r>
            <a:endParaRPr lang="nl-NL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Koloniale tijdperk voorbij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Meer geweld tussen hindoes en moslims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Gandhi en </a:t>
            </a:r>
            <a:r>
              <a:rPr lang="nl-NL" sz="2400" b="1" dirty="0" err="1" smtClean="0"/>
              <a:t>Nehru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Twee staten: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India: hindoes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Pakistan: moslims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Vluchtelingen </a:t>
            </a:r>
            <a:endParaRPr lang="nl-NL" sz="24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7" y="4019747"/>
            <a:ext cx="3608819" cy="27413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4" y="3544314"/>
            <a:ext cx="3420987" cy="321674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75" y="4070471"/>
            <a:ext cx="4235284" cy="26395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1947: India en Pakistan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10" y="2286076"/>
            <a:ext cx="2913418" cy="20070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61" y="4762591"/>
            <a:ext cx="3240360" cy="194421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795492" y="431484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Nehru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786379" y="4257925"/>
            <a:ext cx="106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Gandhi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78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Zionisme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9" y="3140968"/>
            <a:ext cx="3841741" cy="3470334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6081306" cy="48916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Veel joden vluchtten naar Israël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Voor antisemitisme in Europa</a:t>
            </a:r>
            <a:endParaRPr lang="nl-NL" sz="2400" b="1" dirty="0"/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Het </a:t>
            </a:r>
            <a:r>
              <a:rPr lang="nl-NL" sz="2400" b="1" dirty="0"/>
              <a:t>Beloofde Land voor de </a:t>
            </a:r>
            <a:r>
              <a:rPr lang="nl-NL" sz="2400" b="1" dirty="0" smtClean="0"/>
              <a:t>joden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Joden willen een eigen staat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Joods nationalisme =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zionisme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Palestina voor de joden</a:t>
            </a:r>
            <a:endParaRPr lang="nl-NL" sz="2400" b="1" dirty="0"/>
          </a:p>
          <a:p>
            <a:pPr>
              <a:lnSpc>
                <a:spcPct val="150000"/>
              </a:lnSpc>
            </a:pPr>
            <a:endParaRPr lang="nl-NL" sz="2400" b="1" i="1" dirty="0"/>
          </a:p>
        </p:txBody>
      </p:sp>
    </p:spTree>
    <p:extLst>
      <p:ext uri="{BB962C8B-B14F-4D97-AF65-F5344CB8AC3E}">
        <p14:creationId xmlns:p14="http://schemas.microsoft.com/office/powerpoint/2010/main" val="1312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08" y="167602"/>
            <a:ext cx="2397616" cy="65868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Palestina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6624736" cy="48916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Britse kolonie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nl-NL" sz="2400" b="1" dirty="0" smtClean="0"/>
              <a:t>Ook hier geweld tussen 2 groepen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Joden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Palestijnen (Arabische moslims)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Oplossing: twee staten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Palestijnen willen dat niet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Palestina voor de Palestijnen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85" y="188640"/>
            <a:ext cx="2367566" cy="65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1829"/>
            <a:ext cx="4608512" cy="26882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85" y="188640"/>
            <a:ext cx="2367566" cy="65868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9328" y="274638"/>
            <a:ext cx="4186808" cy="1143000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Palestina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6624736" cy="48916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Palestijnen proberen joden te verjagen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nl-NL" sz="2400" b="1" dirty="0" smtClean="0"/>
              <a:t>Joden slaan keihard terug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Beter leger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Palestijnen vluchtten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1948: Joodse staat Israël wordt uitgeroepen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Arabische buurlanden vallen Israël vaak aan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Israël verslaat de buurlanden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Meer grondgebied bezet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65312" y="260648"/>
            <a:ext cx="4186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Israël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01435"/>
            <a:ext cx="3207543" cy="219216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48" y="4395984"/>
            <a:ext cx="3326686" cy="241739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1" y="1431628"/>
            <a:ext cx="5875184" cy="30785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62" y="219502"/>
            <a:ext cx="2302094" cy="64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17" y="1301924"/>
            <a:ext cx="3103087" cy="22242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1945: Indonesische onafhankelijkheid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17" y="1461204"/>
            <a:ext cx="2663979" cy="35519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72" y="4302628"/>
            <a:ext cx="3925420" cy="255537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24" y="1556792"/>
            <a:ext cx="2785980" cy="1969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36" y="3915783"/>
            <a:ext cx="3013255" cy="2789414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8280920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15 augustus 1945: Japan capituleert</a:t>
            </a:r>
          </a:p>
          <a:p>
            <a:pPr>
              <a:lnSpc>
                <a:spcPct val="150000"/>
              </a:lnSpc>
            </a:pPr>
            <a:r>
              <a:rPr lang="en-US" altLang="nl-NL" sz="2400" b="1" dirty="0" err="1" smtClean="0">
                <a:latin typeface="Arial" panose="020B0604020202020204" pitchFamily="34" charset="0"/>
              </a:rPr>
              <a:t>Tijd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smtClean="0">
                <a:latin typeface="Arial" panose="020B0604020202020204" pitchFamily="34" charset="0"/>
              </a:rPr>
              <a:t>van chaos</a:t>
            </a:r>
            <a:endParaRPr lang="nl-NL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smtClean="0">
                <a:latin typeface="Arial" panose="020B0604020202020204" pitchFamily="34" charset="0"/>
              </a:rPr>
              <a:t>Japan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heeft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geen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macht</a:t>
            </a:r>
            <a:r>
              <a:rPr lang="en-US" altLang="nl-NL" sz="2400" b="1" dirty="0" smtClean="0">
                <a:latin typeface="Arial" panose="020B0604020202020204" pitchFamily="34" charset="0"/>
              </a:rPr>
              <a:t> </a:t>
            </a:r>
            <a:r>
              <a:rPr lang="en-US" altLang="nl-NL" sz="2400" b="1" dirty="0" err="1" smtClean="0">
                <a:latin typeface="Arial" panose="020B0604020202020204" pitchFamily="34" charset="0"/>
              </a:rPr>
              <a:t>meer</a:t>
            </a:r>
            <a:endParaRPr lang="nl-NL" altLang="nl-NL" sz="24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 smtClean="0">
                <a:latin typeface="Arial" panose="020B0604020202020204" pitchFamily="34" charset="0"/>
              </a:rPr>
              <a:t>Nederland </a:t>
            </a:r>
            <a:r>
              <a:rPr lang="en-US" altLang="nl-NL" sz="2400" b="1" dirty="0" err="1">
                <a:latin typeface="Arial" panose="020B0604020202020204" pitchFamily="34" charset="0"/>
              </a:rPr>
              <a:t>heeft</a:t>
            </a:r>
            <a:r>
              <a:rPr lang="en-US" altLang="nl-NL" sz="2400" b="1" dirty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geen</a:t>
            </a:r>
            <a:r>
              <a:rPr lang="en-US" altLang="nl-NL" sz="2400" b="1" dirty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macht</a:t>
            </a:r>
            <a:r>
              <a:rPr lang="en-US" altLang="nl-NL" sz="2400" b="1" dirty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meer</a:t>
            </a:r>
            <a:endParaRPr lang="en-US" altLang="nl-NL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nl-NL" sz="2400" b="1" dirty="0" err="1">
                <a:latin typeface="Arial" panose="020B0604020202020204" pitchFamily="34" charset="0"/>
              </a:rPr>
              <a:t>Soekarno</a:t>
            </a:r>
            <a:r>
              <a:rPr lang="en-US" altLang="nl-NL" sz="2400" b="1" dirty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roept</a:t>
            </a:r>
            <a:r>
              <a:rPr lang="en-US" altLang="nl-NL" sz="2400" b="1" dirty="0">
                <a:latin typeface="Arial" panose="020B0604020202020204" pitchFamily="34" charset="0"/>
              </a:rPr>
              <a:t> de </a:t>
            </a:r>
            <a:r>
              <a:rPr lang="en-US" altLang="nl-NL" sz="2400" b="1" dirty="0" err="1">
                <a:latin typeface="Arial" panose="020B0604020202020204" pitchFamily="34" charset="0"/>
              </a:rPr>
              <a:t>onafhankelijkheid</a:t>
            </a:r>
            <a:r>
              <a:rPr lang="en-US" altLang="nl-NL" sz="2400" b="1" dirty="0">
                <a:latin typeface="Arial" panose="020B0604020202020204" pitchFamily="34" charset="0"/>
              </a:rPr>
              <a:t> </a:t>
            </a:r>
            <a:r>
              <a:rPr lang="en-US" altLang="nl-NL" sz="2400" b="1" dirty="0" err="1">
                <a:latin typeface="Arial" panose="020B0604020202020204" pitchFamily="34" charset="0"/>
              </a:rPr>
              <a:t>uit</a:t>
            </a:r>
            <a:endParaRPr lang="en-US" altLang="nl-NL" sz="2400" b="1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sz="2400" b="1" dirty="0">
                <a:latin typeface="Arial" panose="020B0604020202020204" pitchFamily="34" charset="0"/>
              </a:rPr>
              <a:t>17 </a:t>
            </a:r>
            <a:r>
              <a:rPr lang="en-US" altLang="nl-NL" sz="2400" b="1" dirty="0" err="1">
                <a:latin typeface="Arial" panose="020B0604020202020204" pitchFamily="34" charset="0"/>
              </a:rPr>
              <a:t>augustus</a:t>
            </a:r>
            <a:r>
              <a:rPr lang="en-US" altLang="nl-NL" sz="2400" b="1" dirty="0">
                <a:latin typeface="Arial" panose="020B0604020202020204" pitchFamily="34" charset="0"/>
              </a:rPr>
              <a:t>: </a:t>
            </a:r>
            <a:r>
              <a:rPr lang="en-US" altLang="nl-NL" sz="2400" b="1" i="1" dirty="0" err="1">
                <a:latin typeface="Arial" panose="020B0604020202020204" pitchFamily="34" charset="0"/>
              </a:rPr>
              <a:t>Proklamasi</a:t>
            </a:r>
            <a:endParaRPr lang="en-US" altLang="nl-NL" sz="24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1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charRg st="111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charRg st="111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charRg st="111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1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charRg st="151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charRg st="151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charRg st="151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446</Words>
  <Application>Microsoft Office PowerPoint</Application>
  <PresentationFormat>Diavoorstelling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Copperplate Gothic Bold</vt:lpstr>
      <vt:lpstr>Times New Roman</vt:lpstr>
      <vt:lpstr>Wingdings</vt:lpstr>
      <vt:lpstr>Office-thema</vt:lpstr>
      <vt:lpstr>Einde van de wereldrijken</vt:lpstr>
      <vt:lpstr>19e eeuw: modern imperialisme</vt:lpstr>
      <vt:lpstr>19e eeuw: modern imperialisme</vt:lpstr>
      <vt:lpstr>Na WO II: nieuwe machten</vt:lpstr>
      <vt:lpstr>1947: India en Pakistan</vt:lpstr>
      <vt:lpstr>Zionisme</vt:lpstr>
      <vt:lpstr>Palestina</vt:lpstr>
      <vt:lpstr>Palestina</vt:lpstr>
      <vt:lpstr>1945: Indonesische onafhankelijkheid</vt:lpstr>
      <vt:lpstr>1945: Indonesische onafhankelijkheid</vt:lpstr>
      <vt:lpstr>1947 – 1948 : Politionele Acties</vt:lpstr>
      <vt:lpstr>Kritiek op de Politionele Acties</vt:lpstr>
      <vt:lpstr>1949: soevereiniteitsoverdracht</vt:lpstr>
      <vt:lpstr>1945 - 1950: dekolonisatie van Azië</vt:lpstr>
      <vt:lpstr>1954: Algerije</vt:lpstr>
      <vt:lpstr>Rest van Afrika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Industriële Revolutie</dc:title>
  <dc:creator>Ruffin</dc:creator>
  <cp:lastModifiedBy>Claudio Ruffin</cp:lastModifiedBy>
  <cp:revision>73</cp:revision>
  <dcterms:created xsi:type="dcterms:W3CDTF">2012-01-22T19:55:34Z</dcterms:created>
  <dcterms:modified xsi:type="dcterms:W3CDTF">2017-04-10T10:35:26Z</dcterms:modified>
</cp:coreProperties>
</file>